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>
        <p:scale>
          <a:sx n="100" d="100"/>
          <a:sy n="100" d="100"/>
        </p:scale>
        <p:origin x="2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0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15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55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7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2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2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44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89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3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4F1FD9-9540-FB43-8FD2-91B05007EE13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B02DE0-79CB-CA4F-B2AC-322337614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78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9;p1">
            <a:extLst>
              <a:ext uri="{FF2B5EF4-FFF2-40B4-BE49-F238E27FC236}">
                <a16:creationId xmlns:a16="http://schemas.microsoft.com/office/drawing/2014/main" id="{A8355DEA-92F6-BEFC-6E22-378759AA97FC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5760" y="2071"/>
            <a:ext cx="7553915" cy="106897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1;p1">
            <a:extLst>
              <a:ext uri="{FF2B5EF4-FFF2-40B4-BE49-F238E27FC236}">
                <a16:creationId xmlns:a16="http://schemas.microsoft.com/office/drawing/2014/main" id="{1BB76B68-E192-B5E1-B9FE-32280A520859}"/>
              </a:ext>
            </a:extLst>
          </p:cNvPr>
          <p:cNvSpPr txBox="1"/>
          <p:nvPr/>
        </p:nvSpPr>
        <p:spPr>
          <a:xfrm>
            <a:off x="6004174" y="1008727"/>
            <a:ext cx="620842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2025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Google Shape;72;p1">
            <a:extLst>
              <a:ext uri="{FF2B5EF4-FFF2-40B4-BE49-F238E27FC236}">
                <a16:creationId xmlns:a16="http://schemas.microsoft.com/office/drawing/2014/main" id="{EDB0D0F4-01D2-E484-8ADB-F7D4FA4E7E6C}"/>
              </a:ext>
            </a:extLst>
          </p:cNvPr>
          <p:cNvSpPr txBox="1"/>
          <p:nvPr/>
        </p:nvSpPr>
        <p:spPr>
          <a:xfrm>
            <a:off x="6685290" y="944266"/>
            <a:ext cx="44316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200" b="1" dirty="0"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sz="2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6" name="Google Shape;50;p1">
            <a:extLst>
              <a:ext uri="{FF2B5EF4-FFF2-40B4-BE49-F238E27FC236}">
                <a16:creationId xmlns:a16="http://schemas.microsoft.com/office/drawing/2014/main" id="{F50648CF-3405-344E-E2CE-9606AEEBF3B6}"/>
              </a:ext>
            </a:extLst>
          </p:cNvPr>
          <p:cNvSpPr txBox="1"/>
          <p:nvPr/>
        </p:nvSpPr>
        <p:spPr>
          <a:xfrm>
            <a:off x="4665069" y="3986680"/>
            <a:ext cx="432166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2025</a:t>
            </a:r>
            <a:endParaRPr sz="1200" b="0" i="0" u="none" strike="noStrike" cap="none" dirty="0">
              <a:solidFill>
                <a:srgbClr val="FFFFFF"/>
              </a:solidFill>
              <a:latin typeface="MS Gothic" panose="020B0609070205080204" pitchFamily="49" charset="-128"/>
              <a:ea typeface="MS Gothic" panose="020B0609070205080204" pitchFamily="49" charset="-128"/>
              <a:cs typeface="Helvetica Neue"/>
              <a:sym typeface="Helvetica Neue"/>
            </a:endParaRPr>
          </a:p>
        </p:txBody>
      </p:sp>
      <p:sp>
        <p:nvSpPr>
          <p:cNvPr id="17" name="Google Shape;51;p1">
            <a:extLst>
              <a:ext uri="{FF2B5EF4-FFF2-40B4-BE49-F238E27FC236}">
                <a16:creationId xmlns:a16="http://schemas.microsoft.com/office/drawing/2014/main" id="{12E365B4-5914-1F57-C48E-5633CF19CB22}"/>
              </a:ext>
            </a:extLst>
          </p:cNvPr>
          <p:cNvSpPr txBox="1"/>
          <p:nvPr/>
        </p:nvSpPr>
        <p:spPr>
          <a:xfrm>
            <a:off x="5164109" y="3986680"/>
            <a:ext cx="27365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Google Shape;52;p1">
            <a:extLst>
              <a:ext uri="{FF2B5EF4-FFF2-40B4-BE49-F238E27FC236}">
                <a16:creationId xmlns:a16="http://schemas.microsoft.com/office/drawing/2014/main" id="{A909BE59-81FD-28D6-EF7C-E7E5FC53A96E}"/>
              </a:ext>
            </a:extLst>
          </p:cNvPr>
          <p:cNvSpPr txBox="1"/>
          <p:nvPr/>
        </p:nvSpPr>
        <p:spPr>
          <a:xfrm>
            <a:off x="5499559" y="3986680"/>
            <a:ext cx="27365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9" name="Google Shape;53;p1">
            <a:extLst>
              <a:ext uri="{FF2B5EF4-FFF2-40B4-BE49-F238E27FC236}">
                <a16:creationId xmlns:a16="http://schemas.microsoft.com/office/drawing/2014/main" id="{3DE7B73C-64AC-9E70-649C-ED84A0303275}"/>
              </a:ext>
            </a:extLst>
          </p:cNvPr>
          <p:cNvSpPr txBox="1"/>
          <p:nvPr/>
        </p:nvSpPr>
        <p:spPr>
          <a:xfrm>
            <a:off x="6325415" y="3986680"/>
            <a:ext cx="27365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0" name="Google Shape;54;p1">
            <a:extLst>
              <a:ext uri="{FF2B5EF4-FFF2-40B4-BE49-F238E27FC236}">
                <a16:creationId xmlns:a16="http://schemas.microsoft.com/office/drawing/2014/main" id="{289F35DD-A0CF-9DE5-44A9-0EB634D0A052}"/>
              </a:ext>
            </a:extLst>
          </p:cNvPr>
          <p:cNvSpPr txBox="1"/>
          <p:nvPr/>
        </p:nvSpPr>
        <p:spPr>
          <a:xfrm>
            <a:off x="6661066" y="3986680"/>
            <a:ext cx="27365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1" name="Google Shape;55;p1">
            <a:extLst>
              <a:ext uri="{FF2B5EF4-FFF2-40B4-BE49-F238E27FC236}">
                <a16:creationId xmlns:a16="http://schemas.microsoft.com/office/drawing/2014/main" id="{A7754A4C-9395-DE92-0FF0-1B70BEE86EA6}"/>
              </a:ext>
            </a:extLst>
          </p:cNvPr>
          <p:cNvSpPr txBox="1"/>
          <p:nvPr/>
        </p:nvSpPr>
        <p:spPr>
          <a:xfrm>
            <a:off x="5892235" y="4006940"/>
            <a:ext cx="2184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"/>
              <a:buNone/>
            </a:pPr>
            <a:r>
              <a:rPr lang="en-US" sz="900" b="0" i="0" u="none" strike="noStrike" cap="none" dirty="0" err="1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oto Sans"/>
                <a:sym typeface="Noto Sans"/>
              </a:rPr>
              <a:t>月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2" name="Google Shape;76;p1">
            <a:extLst>
              <a:ext uri="{FF2B5EF4-FFF2-40B4-BE49-F238E27FC236}">
                <a16:creationId xmlns:a16="http://schemas.microsoft.com/office/drawing/2014/main" id="{3F5EE49D-541A-F1DB-C1CD-E27150EC94D1}"/>
              </a:ext>
            </a:extLst>
          </p:cNvPr>
          <p:cNvSpPr txBox="1"/>
          <p:nvPr/>
        </p:nvSpPr>
        <p:spPr>
          <a:xfrm>
            <a:off x="7053083" y="4006940"/>
            <a:ext cx="2184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"/>
              <a:buNone/>
            </a:pPr>
            <a:r>
              <a:rPr lang="en-US" sz="900" b="0" i="0" u="none" strike="noStrike" cap="none" dirty="0" err="1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oto Sans"/>
                <a:sym typeface="Noto Sans"/>
              </a:rPr>
              <a:t>日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7" name="Google Shape;74;p1">
            <a:extLst>
              <a:ext uri="{FF2B5EF4-FFF2-40B4-BE49-F238E27FC236}">
                <a16:creationId xmlns:a16="http://schemas.microsoft.com/office/drawing/2014/main" id="{95B18DFD-DEFD-7799-0F50-E7134701EC24}"/>
              </a:ext>
            </a:extLst>
          </p:cNvPr>
          <p:cNvSpPr txBox="1"/>
          <p:nvPr/>
        </p:nvSpPr>
        <p:spPr>
          <a:xfrm>
            <a:off x="6130189" y="4006940"/>
            <a:ext cx="2184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"/>
              <a:buNone/>
            </a:pPr>
            <a:r>
              <a:rPr lang="en-US" sz="9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oto Sans"/>
                <a:sym typeface="Noto Sans"/>
              </a:rPr>
              <a:t>〜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8" name="Google Shape;56;p1">
            <a:extLst>
              <a:ext uri="{FF2B5EF4-FFF2-40B4-BE49-F238E27FC236}">
                <a16:creationId xmlns:a16="http://schemas.microsoft.com/office/drawing/2014/main" id="{DFF6FD3E-C339-D056-4627-6AA86E30DC66}"/>
              </a:ext>
            </a:extLst>
          </p:cNvPr>
          <p:cNvSpPr txBox="1"/>
          <p:nvPr/>
        </p:nvSpPr>
        <p:spPr>
          <a:xfrm>
            <a:off x="5006446" y="4192038"/>
            <a:ext cx="291101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</a:pPr>
            <a:r>
              <a:rPr lang="en-US" sz="7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2025</a:t>
            </a:r>
            <a:endParaRPr sz="700" b="0" i="0" u="none" strike="noStrike" cap="none" dirty="0">
              <a:solidFill>
                <a:srgbClr val="FFFFFF"/>
              </a:solidFill>
              <a:latin typeface="MS Gothic" panose="020B0609070205080204" pitchFamily="49" charset="-128"/>
              <a:ea typeface="MS Gothic" panose="020B0609070205080204" pitchFamily="49" charset="-128"/>
              <a:cs typeface="Helvetica Neue"/>
              <a:sym typeface="Helvetica Neue"/>
            </a:endParaRPr>
          </a:p>
        </p:txBody>
      </p:sp>
      <p:sp>
        <p:nvSpPr>
          <p:cNvPr id="39" name="Google Shape;58;p1">
            <a:extLst>
              <a:ext uri="{FF2B5EF4-FFF2-40B4-BE49-F238E27FC236}">
                <a16:creationId xmlns:a16="http://schemas.microsoft.com/office/drawing/2014/main" id="{F2CD44A7-B5C9-D723-C311-FFE568DD5CE0}"/>
              </a:ext>
            </a:extLst>
          </p:cNvPr>
          <p:cNvSpPr txBox="1"/>
          <p:nvPr/>
        </p:nvSpPr>
        <p:spPr>
          <a:xfrm>
            <a:off x="5568220" y="4190440"/>
            <a:ext cx="203020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</a:pPr>
            <a:r>
              <a:rPr lang="en-US" sz="700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0" name="Google Shape;59;p1">
            <a:extLst>
              <a:ext uri="{FF2B5EF4-FFF2-40B4-BE49-F238E27FC236}">
                <a16:creationId xmlns:a16="http://schemas.microsoft.com/office/drawing/2014/main" id="{9737198D-EF84-7E7D-B9C5-16A74A8F2D7D}"/>
              </a:ext>
            </a:extLst>
          </p:cNvPr>
          <p:cNvSpPr txBox="1"/>
          <p:nvPr/>
        </p:nvSpPr>
        <p:spPr>
          <a:xfrm>
            <a:off x="6197367" y="4190440"/>
            <a:ext cx="291101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</a:pPr>
            <a:r>
              <a:rPr lang="en-US" sz="7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2025</a:t>
            </a:r>
            <a:endParaRPr sz="700" b="0" i="0" u="none" strike="noStrike" cap="none" dirty="0">
              <a:solidFill>
                <a:srgbClr val="FFFFFF"/>
              </a:solidFill>
              <a:latin typeface="MS Gothic" panose="020B0609070205080204" pitchFamily="49" charset="-128"/>
              <a:ea typeface="MS Gothic" panose="020B0609070205080204" pitchFamily="49" charset="-128"/>
              <a:cs typeface="Helvetica Neue"/>
              <a:sym typeface="Helvetica Neue"/>
            </a:endParaRPr>
          </a:p>
        </p:txBody>
      </p:sp>
      <p:sp>
        <p:nvSpPr>
          <p:cNvPr id="41" name="Google Shape;60;p1">
            <a:extLst>
              <a:ext uri="{FF2B5EF4-FFF2-40B4-BE49-F238E27FC236}">
                <a16:creationId xmlns:a16="http://schemas.microsoft.com/office/drawing/2014/main" id="{4D97B5EA-5CE0-075E-ACEE-D3ABC68FBD55}"/>
              </a:ext>
            </a:extLst>
          </p:cNvPr>
          <p:cNvSpPr txBox="1"/>
          <p:nvPr/>
        </p:nvSpPr>
        <p:spPr>
          <a:xfrm>
            <a:off x="6511169" y="4190440"/>
            <a:ext cx="203020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</a:pPr>
            <a:r>
              <a:rPr lang="en-US" sz="7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2" name="Google Shape;61;p1">
            <a:extLst>
              <a:ext uri="{FF2B5EF4-FFF2-40B4-BE49-F238E27FC236}">
                <a16:creationId xmlns:a16="http://schemas.microsoft.com/office/drawing/2014/main" id="{5B9E7337-9764-8A2F-F921-A9482855A85F}"/>
              </a:ext>
            </a:extLst>
          </p:cNvPr>
          <p:cNvSpPr txBox="1"/>
          <p:nvPr/>
        </p:nvSpPr>
        <p:spPr>
          <a:xfrm>
            <a:off x="6749886" y="4190440"/>
            <a:ext cx="203020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</a:pPr>
            <a:r>
              <a:rPr lang="en-US" sz="7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3" name="Google Shape;73;p1">
            <a:extLst>
              <a:ext uri="{FF2B5EF4-FFF2-40B4-BE49-F238E27FC236}">
                <a16:creationId xmlns:a16="http://schemas.microsoft.com/office/drawing/2014/main" id="{7E4CF360-A9DA-01A9-292B-B68B0B8B57D9}"/>
              </a:ext>
            </a:extLst>
          </p:cNvPr>
          <p:cNvSpPr txBox="1"/>
          <p:nvPr/>
        </p:nvSpPr>
        <p:spPr>
          <a:xfrm>
            <a:off x="5839025" y="4190440"/>
            <a:ext cx="192900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Noto Sans"/>
              <a:buNone/>
            </a:pPr>
            <a:r>
              <a:rPr lang="ja-JP" altLang="en-US" sz="700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sym typeface="Noto Sans"/>
              </a:rPr>
              <a:t>〇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4" name="Google Shape;77;p1">
            <a:extLst>
              <a:ext uri="{FF2B5EF4-FFF2-40B4-BE49-F238E27FC236}">
                <a16:creationId xmlns:a16="http://schemas.microsoft.com/office/drawing/2014/main" id="{87346F00-62D9-AC94-BF43-1CD802C89B07}"/>
              </a:ext>
            </a:extLst>
          </p:cNvPr>
          <p:cNvSpPr txBox="1"/>
          <p:nvPr/>
        </p:nvSpPr>
        <p:spPr>
          <a:xfrm>
            <a:off x="7022806" y="4190440"/>
            <a:ext cx="212341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Noto Sans"/>
              <a:buNone/>
            </a:pPr>
            <a:r>
              <a:rPr lang="ja-JP" altLang="en-US" sz="7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oto Sans"/>
                <a:sym typeface="Noto Sans"/>
              </a:rPr>
              <a:t>〇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5" name="Google Shape;60;p1">
            <a:extLst>
              <a:ext uri="{FF2B5EF4-FFF2-40B4-BE49-F238E27FC236}">
                <a16:creationId xmlns:a16="http://schemas.microsoft.com/office/drawing/2014/main" id="{1596906B-B29D-FC2C-B6FE-7ACCEC202679}"/>
              </a:ext>
            </a:extLst>
          </p:cNvPr>
          <p:cNvSpPr txBox="1"/>
          <p:nvPr/>
        </p:nvSpPr>
        <p:spPr>
          <a:xfrm>
            <a:off x="5330387" y="4190440"/>
            <a:ext cx="203020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</a:pPr>
            <a:r>
              <a:rPr lang="en-US" sz="700" b="0" i="0" u="none" strike="noStrike" cap="none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6" name="Google Shape;62;p1">
            <a:extLst>
              <a:ext uri="{FF2B5EF4-FFF2-40B4-BE49-F238E27FC236}">
                <a16:creationId xmlns:a16="http://schemas.microsoft.com/office/drawing/2014/main" id="{19CC8CCA-DD01-EB6E-688B-9B9053E81606}"/>
              </a:ext>
            </a:extLst>
          </p:cNvPr>
          <p:cNvSpPr txBox="1"/>
          <p:nvPr/>
        </p:nvSpPr>
        <p:spPr>
          <a:xfrm>
            <a:off x="2884755" y="8699916"/>
            <a:ext cx="499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2025</a:t>
            </a:r>
            <a:endParaRPr sz="1400" b="1" i="0" u="none" strike="noStrike" cap="none" dirty="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  <a:cs typeface="Helvetica Neue"/>
              <a:sym typeface="Helvetica Neue"/>
            </a:endParaRPr>
          </a:p>
        </p:txBody>
      </p:sp>
      <p:sp>
        <p:nvSpPr>
          <p:cNvPr id="47" name="Google Shape;63;p1">
            <a:extLst>
              <a:ext uri="{FF2B5EF4-FFF2-40B4-BE49-F238E27FC236}">
                <a16:creationId xmlns:a16="http://schemas.microsoft.com/office/drawing/2014/main" id="{BFC290F6-4141-1095-18A0-66E2F29602E4}"/>
              </a:ext>
            </a:extLst>
          </p:cNvPr>
          <p:cNvSpPr txBox="1"/>
          <p:nvPr/>
        </p:nvSpPr>
        <p:spPr>
          <a:xfrm>
            <a:off x="3463712" y="8704243"/>
            <a:ext cx="2924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8" name="Google Shape;64;p1">
            <a:extLst>
              <a:ext uri="{FF2B5EF4-FFF2-40B4-BE49-F238E27FC236}">
                <a16:creationId xmlns:a16="http://schemas.microsoft.com/office/drawing/2014/main" id="{71E12551-D3E0-6574-B866-DE71BD2209EE}"/>
              </a:ext>
            </a:extLst>
          </p:cNvPr>
          <p:cNvSpPr txBox="1"/>
          <p:nvPr/>
        </p:nvSpPr>
        <p:spPr>
          <a:xfrm>
            <a:off x="1104334" y="8965178"/>
            <a:ext cx="432166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2025</a:t>
            </a:r>
            <a:endParaRPr sz="1200" b="1" i="0" u="none" strike="noStrike" cap="none" dirty="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  <a:cs typeface="Helvetica Neue"/>
              <a:sym typeface="Helvetica Neue"/>
            </a:endParaRPr>
          </a:p>
        </p:txBody>
      </p:sp>
      <p:sp>
        <p:nvSpPr>
          <p:cNvPr id="49" name="Google Shape;65;p1">
            <a:extLst>
              <a:ext uri="{FF2B5EF4-FFF2-40B4-BE49-F238E27FC236}">
                <a16:creationId xmlns:a16="http://schemas.microsoft.com/office/drawing/2014/main" id="{C1E40D23-37B0-5F52-99DE-128F43861931}"/>
              </a:ext>
            </a:extLst>
          </p:cNvPr>
          <p:cNvSpPr txBox="1"/>
          <p:nvPr/>
        </p:nvSpPr>
        <p:spPr>
          <a:xfrm>
            <a:off x="1691802" y="8949813"/>
            <a:ext cx="301904" cy="30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0" name="Google Shape;66;p1">
            <a:extLst>
              <a:ext uri="{FF2B5EF4-FFF2-40B4-BE49-F238E27FC236}">
                <a16:creationId xmlns:a16="http://schemas.microsoft.com/office/drawing/2014/main" id="{C0F390E2-AA95-AAFF-B5A0-AE9106126BA0}"/>
              </a:ext>
            </a:extLst>
          </p:cNvPr>
          <p:cNvSpPr txBox="1"/>
          <p:nvPr/>
        </p:nvSpPr>
        <p:spPr>
          <a:xfrm>
            <a:off x="2129184" y="8949813"/>
            <a:ext cx="301905" cy="30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1" name="Google Shape;67;p1">
            <a:extLst>
              <a:ext uri="{FF2B5EF4-FFF2-40B4-BE49-F238E27FC236}">
                <a16:creationId xmlns:a16="http://schemas.microsoft.com/office/drawing/2014/main" id="{D219A699-7AE9-FFCC-3908-255C1B621496}"/>
              </a:ext>
            </a:extLst>
          </p:cNvPr>
          <p:cNvSpPr txBox="1"/>
          <p:nvPr/>
        </p:nvSpPr>
        <p:spPr>
          <a:xfrm>
            <a:off x="2627678" y="8972890"/>
            <a:ext cx="24383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Medium"/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oto Sans Med"/>
                <a:sym typeface="Noto Sans Medium"/>
              </a:rPr>
              <a:t>月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2" name="Google Shape;68;p1">
            <a:extLst>
              <a:ext uri="{FF2B5EF4-FFF2-40B4-BE49-F238E27FC236}">
                <a16:creationId xmlns:a16="http://schemas.microsoft.com/office/drawing/2014/main" id="{B751D3E2-FAEA-F2F2-39E6-2A79BEC4AE4D}"/>
              </a:ext>
            </a:extLst>
          </p:cNvPr>
          <p:cNvSpPr txBox="1"/>
          <p:nvPr/>
        </p:nvSpPr>
        <p:spPr>
          <a:xfrm>
            <a:off x="3136520" y="8949813"/>
            <a:ext cx="301904" cy="30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3" name="Google Shape;69;p1">
            <a:extLst>
              <a:ext uri="{FF2B5EF4-FFF2-40B4-BE49-F238E27FC236}">
                <a16:creationId xmlns:a16="http://schemas.microsoft.com/office/drawing/2014/main" id="{BCAAD079-AA98-72FE-D4BF-F8685EBF22F3}"/>
              </a:ext>
            </a:extLst>
          </p:cNvPr>
          <p:cNvSpPr txBox="1"/>
          <p:nvPr/>
        </p:nvSpPr>
        <p:spPr>
          <a:xfrm>
            <a:off x="3589277" y="8949813"/>
            <a:ext cx="301904" cy="30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/>
                <a:sym typeface="Helvetica Neue"/>
              </a:rPr>
              <a:t>00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4" name="Google Shape;70;p1">
            <a:extLst>
              <a:ext uri="{FF2B5EF4-FFF2-40B4-BE49-F238E27FC236}">
                <a16:creationId xmlns:a16="http://schemas.microsoft.com/office/drawing/2014/main" id="{B67CF799-3496-9951-D8AE-DD6918327FCE}"/>
              </a:ext>
            </a:extLst>
          </p:cNvPr>
          <p:cNvSpPr txBox="1"/>
          <p:nvPr/>
        </p:nvSpPr>
        <p:spPr>
          <a:xfrm>
            <a:off x="4112385" y="8977290"/>
            <a:ext cx="24383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Medium"/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oto Sans Med"/>
                <a:sym typeface="Noto Sans Medium"/>
              </a:rPr>
              <a:t>日</a:t>
            </a:r>
            <a:endParaRPr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5" name="Google Shape;75;p1">
            <a:extLst>
              <a:ext uri="{FF2B5EF4-FFF2-40B4-BE49-F238E27FC236}">
                <a16:creationId xmlns:a16="http://schemas.microsoft.com/office/drawing/2014/main" id="{6C3B37A4-DD04-13EA-7A6F-20D30B022DEC}"/>
              </a:ext>
            </a:extLst>
          </p:cNvPr>
          <p:cNvSpPr txBox="1"/>
          <p:nvPr/>
        </p:nvSpPr>
        <p:spPr>
          <a:xfrm>
            <a:off x="2921961" y="8972696"/>
            <a:ext cx="24383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Medium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+mn-ea"/>
                <a:ea typeface="+mn-ea"/>
                <a:cs typeface="Noto Sans Med"/>
                <a:sym typeface="Noto Sans Medium"/>
              </a:rPr>
              <a:t>〜</a:t>
            </a:r>
            <a:endParaRPr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270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28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Aptos</vt:lpstr>
      <vt:lpstr>Aptos Display</vt:lpstr>
      <vt:lpstr>Helvetica Neue</vt:lpstr>
      <vt:lpstr>MS Gothic</vt:lpstr>
      <vt:lpstr>Noto Sans</vt:lpstr>
      <vt:lpstr>Noto Sans Med</vt:lpstr>
      <vt:lpstr>Noto Sans Medium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拓充 山中</dc:creator>
  <cp:lastModifiedBy>中山 彩</cp:lastModifiedBy>
  <cp:revision>2</cp:revision>
  <dcterms:created xsi:type="dcterms:W3CDTF">2025-03-03T01:09:55Z</dcterms:created>
  <dcterms:modified xsi:type="dcterms:W3CDTF">2025-03-14T08:52:38Z</dcterms:modified>
</cp:coreProperties>
</file>