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6858000" cy="990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/>
          <p:nvPr>
            <p:ph type="title"/>
          </p:nvPr>
        </p:nvSpPr>
        <p:spPr>
          <a:xfrm>
            <a:off x="514350" y="1621189"/>
            <a:ext cx="5829300" cy="344876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2" name="本文レベル1…"/>
          <p:cNvSpPr txBox="1"/>
          <p:nvPr>
            <p:ph type="body" sz="quarter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21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/>
          <p:nvPr>
            <p:ph type="title"/>
          </p:nvPr>
        </p:nvSpPr>
        <p:spPr>
          <a:xfrm>
            <a:off x="467916" y="2469624"/>
            <a:ext cx="5915027" cy="412062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30" name="本文レベル1…"/>
          <p:cNvSpPr txBox="1"/>
          <p:nvPr>
            <p:ph type="body" sz="quarter" idx="1"/>
          </p:nvPr>
        </p:nvSpPr>
        <p:spPr>
          <a:xfrm>
            <a:off x="467916" y="6629226"/>
            <a:ext cx="5915027" cy="216694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0">
              <a:buSzTx/>
              <a:buFontTx/>
              <a:buNone/>
              <a:defRPr sz="1800"/>
            </a:lvl2pPr>
            <a:lvl3pPr marL="0" indent="0">
              <a:buSzTx/>
              <a:buFontTx/>
              <a:buNone/>
              <a:defRPr sz="1800"/>
            </a:lvl3pPr>
            <a:lvl4pPr marL="0" indent="0">
              <a:buSzTx/>
              <a:buFontTx/>
              <a:buNone/>
              <a:defRPr sz="1800"/>
            </a:lvl4pPr>
            <a:lvl5pPr marL="0" indent="0">
              <a:buSzTx/>
              <a:buFontTx/>
              <a:buNone/>
              <a:defRPr sz="1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9" name="本文レベル1…"/>
          <p:cNvSpPr txBox="1"/>
          <p:nvPr>
            <p:ph type="body" sz="half" idx="1"/>
          </p:nvPr>
        </p:nvSpPr>
        <p:spPr>
          <a:xfrm>
            <a:off x="471487" y="2637014"/>
            <a:ext cx="2914651" cy="6285268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テキスト"/>
          <p:cNvSpPr txBox="1"/>
          <p:nvPr>
            <p:ph type="title"/>
          </p:nvPr>
        </p:nvSpPr>
        <p:spPr>
          <a:xfrm>
            <a:off x="472381" y="527405"/>
            <a:ext cx="5915027" cy="1914702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48" name="本文レベル1…"/>
          <p:cNvSpPr txBox="1"/>
          <p:nvPr>
            <p:ph type="body" sz="quarter" idx="1"/>
          </p:nvPr>
        </p:nvSpPr>
        <p:spPr>
          <a:xfrm>
            <a:off x="472381" y="2428344"/>
            <a:ext cx="2901258" cy="1190099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1800"/>
            </a:lvl1pPr>
            <a:lvl2pPr marL="0" indent="0">
              <a:buSzTx/>
              <a:buFontTx/>
              <a:buNone/>
              <a:defRPr b="1" sz="1800"/>
            </a:lvl2pPr>
            <a:lvl3pPr marL="0" indent="0">
              <a:buSzTx/>
              <a:buFontTx/>
              <a:buNone/>
              <a:defRPr b="1" sz="1800"/>
            </a:lvl3pPr>
            <a:lvl4pPr marL="0" indent="0">
              <a:buSzTx/>
              <a:buFontTx/>
              <a:buNone/>
              <a:defRPr b="1" sz="1800"/>
            </a:lvl4pPr>
            <a:lvl5pPr marL="0" indent="0">
              <a:buSzTx/>
              <a:buFontTx/>
              <a:buNone/>
              <a:defRPr b="1" sz="1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3471862" y="2428344"/>
            <a:ext cx="2915545" cy="1190099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タイトルテキスト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73" name="本文レベル1…"/>
          <p:cNvSpPr txBox="1"/>
          <p:nvPr>
            <p:ph type="body" sz="half" idx="1"/>
          </p:nvPr>
        </p:nvSpPr>
        <p:spPr>
          <a:xfrm>
            <a:off x="2915541" y="1426282"/>
            <a:ext cx="3471867" cy="70396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19">
              <a:defRPr sz="24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72381" y="2971800"/>
            <a:ext cx="2211884" cy="550562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タイトルテキスト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2915541" y="1426282"/>
            <a:ext cx="3471867" cy="70396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本文レベル1…"/>
          <p:cNvSpPr txBox="1"/>
          <p:nvPr>
            <p:ph type="body" sz="quarter" idx="1"/>
          </p:nvPr>
        </p:nvSpPr>
        <p:spPr>
          <a:xfrm>
            <a:off x="472381" y="2971800"/>
            <a:ext cx="2211884" cy="55056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0">
              <a:buSzTx/>
              <a:buFontTx/>
              <a:buNone/>
              <a:defRPr sz="1200"/>
            </a:lvl2pPr>
            <a:lvl3pPr marL="0" indent="0">
              <a:buSzTx/>
              <a:buFontTx/>
              <a:buNone/>
              <a:defRPr sz="1200"/>
            </a:lvl3pPr>
            <a:lvl4pPr marL="0" indent="0">
              <a:buSzTx/>
              <a:buFontTx/>
              <a:buNone/>
              <a:defRPr sz="1200"/>
            </a:lvl4pPr>
            <a:lvl5pPr marL="0" indent="0">
              <a:buSzTx/>
              <a:buFontTx/>
              <a:buNone/>
              <a:defRPr sz="1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/>
          <p:nvPr>
            <p:ph type="title"/>
          </p:nvPr>
        </p:nvSpPr>
        <p:spPr>
          <a:xfrm>
            <a:off x="471487" y="527405"/>
            <a:ext cx="5915027" cy="19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本文レベル1…"/>
          <p:cNvSpPr txBox="1"/>
          <p:nvPr>
            <p:ph type="body" idx="1"/>
          </p:nvPr>
        </p:nvSpPr>
        <p:spPr>
          <a:xfrm>
            <a:off x="471487" y="2637014"/>
            <a:ext cx="5915027" cy="6285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6166514" y="9329530"/>
            <a:ext cx="219999" cy="231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48555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91455" marR="0" indent="-27695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34355" marR="0" indent="-27695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77255" marR="0" indent="-27695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20155" marR="0" indent="-27695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プロ検フライヤー(A4サイズ)新.jpg" descr="プロ検フライヤー(A4サイズ)新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4606"/>
            <a:ext cx="6858000" cy="969678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テキスト ボックス 5"/>
          <p:cNvSpPr txBox="1"/>
          <p:nvPr/>
        </p:nvSpPr>
        <p:spPr>
          <a:xfrm>
            <a:off x="4176991" y="3714734"/>
            <a:ext cx="443168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2023</a:t>
            </a:r>
          </a:p>
        </p:txBody>
      </p:sp>
      <p:sp>
        <p:nvSpPr>
          <p:cNvPr id="96" name="テキスト ボックス 6"/>
          <p:cNvSpPr txBox="1"/>
          <p:nvPr/>
        </p:nvSpPr>
        <p:spPr>
          <a:xfrm>
            <a:off x="4654378" y="3714734"/>
            <a:ext cx="273653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97" name="テキスト ボックス 7"/>
          <p:cNvSpPr txBox="1"/>
          <p:nvPr/>
        </p:nvSpPr>
        <p:spPr>
          <a:xfrm>
            <a:off x="4961782" y="3714734"/>
            <a:ext cx="273653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98" name="テキスト ボックス 8"/>
          <p:cNvSpPr txBox="1"/>
          <p:nvPr/>
        </p:nvSpPr>
        <p:spPr>
          <a:xfrm>
            <a:off x="5712138" y="3714734"/>
            <a:ext cx="273653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99" name="テキスト ボックス 9"/>
          <p:cNvSpPr txBox="1"/>
          <p:nvPr/>
        </p:nvSpPr>
        <p:spPr>
          <a:xfrm>
            <a:off x="6014201" y="3714734"/>
            <a:ext cx="273653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100" name="テキスト ボックス 10"/>
          <p:cNvSpPr txBox="1"/>
          <p:nvPr/>
        </p:nvSpPr>
        <p:spPr>
          <a:xfrm>
            <a:off x="5347359" y="3722294"/>
            <a:ext cx="218437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900">
                <a:solidFill>
                  <a:srgbClr val="FFFFFF"/>
                </a:solidFill>
                <a:latin typeface="Noto Sans CJK JP Regular"/>
                <a:ea typeface="Noto Sans CJK JP Regular"/>
                <a:cs typeface="Noto Sans CJK JP Regular"/>
                <a:sym typeface="Noto Sans CJK JP Regular"/>
              </a:defRPr>
            </a:lvl1pPr>
          </a:lstStyle>
          <a:p>
            <a:pPr/>
            <a:r>
              <a:t>月</a:t>
            </a:r>
          </a:p>
        </p:txBody>
      </p:sp>
      <p:sp>
        <p:nvSpPr>
          <p:cNvPr id="101" name="テキスト ボックス 13"/>
          <p:cNvSpPr txBox="1"/>
          <p:nvPr/>
        </p:nvSpPr>
        <p:spPr>
          <a:xfrm>
            <a:off x="4511833" y="3898900"/>
            <a:ext cx="301905" cy="19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2023</a:t>
            </a:r>
          </a:p>
        </p:txBody>
      </p:sp>
      <p:sp>
        <p:nvSpPr>
          <p:cNvPr id="102" name="テキスト ボックス 14"/>
          <p:cNvSpPr txBox="1"/>
          <p:nvPr/>
        </p:nvSpPr>
        <p:spPr>
          <a:xfrm>
            <a:off x="4872027" y="3898900"/>
            <a:ext cx="153579" cy="19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03" name="テキスト ボックス 15"/>
          <p:cNvSpPr txBox="1"/>
          <p:nvPr/>
        </p:nvSpPr>
        <p:spPr>
          <a:xfrm>
            <a:off x="5046692" y="3898900"/>
            <a:ext cx="203020" cy="19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104" name="テキスト ボックス 16"/>
          <p:cNvSpPr txBox="1"/>
          <p:nvPr/>
        </p:nvSpPr>
        <p:spPr>
          <a:xfrm>
            <a:off x="5596809" y="3898900"/>
            <a:ext cx="301904" cy="19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2023</a:t>
            </a:r>
          </a:p>
        </p:txBody>
      </p:sp>
      <p:sp>
        <p:nvSpPr>
          <p:cNvPr id="105" name="テキスト ボックス 17"/>
          <p:cNvSpPr txBox="1"/>
          <p:nvPr/>
        </p:nvSpPr>
        <p:spPr>
          <a:xfrm>
            <a:off x="5911595" y="3898900"/>
            <a:ext cx="203020" cy="19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106" name="テキスト ボックス 18"/>
          <p:cNvSpPr txBox="1"/>
          <p:nvPr/>
        </p:nvSpPr>
        <p:spPr>
          <a:xfrm>
            <a:off x="6123320" y="3898900"/>
            <a:ext cx="203020" cy="19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107" name="テキスト ボックス 19"/>
          <p:cNvSpPr txBox="1"/>
          <p:nvPr/>
        </p:nvSpPr>
        <p:spPr>
          <a:xfrm>
            <a:off x="2569861" y="7981726"/>
            <a:ext cx="499673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2023</a:t>
            </a:r>
          </a:p>
        </p:txBody>
      </p:sp>
      <p:sp>
        <p:nvSpPr>
          <p:cNvPr id="108" name="テキスト ボックス 20"/>
          <p:cNvSpPr txBox="1"/>
          <p:nvPr/>
        </p:nvSpPr>
        <p:spPr>
          <a:xfrm>
            <a:off x="3198827" y="7976909"/>
            <a:ext cx="203020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b="1"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09" name="テキスト ボックス 21"/>
          <p:cNvSpPr txBox="1"/>
          <p:nvPr/>
        </p:nvSpPr>
        <p:spPr>
          <a:xfrm>
            <a:off x="954054" y="8232447"/>
            <a:ext cx="44316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b="1"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2023</a:t>
            </a:r>
          </a:p>
        </p:txBody>
      </p:sp>
      <p:sp>
        <p:nvSpPr>
          <p:cNvPr id="110" name="テキスト ボックス 22"/>
          <p:cNvSpPr txBox="1"/>
          <p:nvPr/>
        </p:nvSpPr>
        <p:spPr>
          <a:xfrm>
            <a:off x="1516187" y="8204970"/>
            <a:ext cx="301904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b="1"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111" name="テキスト ボックス 23"/>
          <p:cNvSpPr txBox="1"/>
          <p:nvPr/>
        </p:nvSpPr>
        <p:spPr>
          <a:xfrm>
            <a:off x="1917233" y="8204970"/>
            <a:ext cx="301905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112" name="テキスト ボックス 24"/>
          <p:cNvSpPr txBox="1"/>
          <p:nvPr/>
        </p:nvSpPr>
        <p:spPr>
          <a:xfrm>
            <a:off x="2372322" y="8208880"/>
            <a:ext cx="243837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Noto Sans CJK JP Medium"/>
                <a:ea typeface="Noto Sans CJK JP Medium"/>
                <a:cs typeface="Noto Sans CJK JP Medium"/>
                <a:sym typeface="Noto Sans CJK JP Medium"/>
              </a:defRPr>
            </a:lvl1pPr>
          </a:lstStyle>
          <a:p>
            <a:pPr/>
            <a:r>
              <a:t>月</a:t>
            </a:r>
          </a:p>
        </p:txBody>
      </p:sp>
      <p:sp>
        <p:nvSpPr>
          <p:cNvPr id="113" name="テキスト ボックス 25"/>
          <p:cNvSpPr txBox="1"/>
          <p:nvPr/>
        </p:nvSpPr>
        <p:spPr>
          <a:xfrm>
            <a:off x="2818853" y="8204970"/>
            <a:ext cx="301904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b="1"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114" name="テキスト ボックス 26"/>
          <p:cNvSpPr txBox="1"/>
          <p:nvPr/>
        </p:nvSpPr>
        <p:spPr>
          <a:xfrm>
            <a:off x="3244001" y="8204970"/>
            <a:ext cx="301904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b="1"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115" name="テキスト ボックス 27"/>
          <p:cNvSpPr txBox="1"/>
          <p:nvPr/>
        </p:nvSpPr>
        <p:spPr>
          <a:xfrm>
            <a:off x="3719259" y="8210081"/>
            <a:ext cx="243837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Noto Sans CJK JP Medium"/>
                <a:ea typeface="Noto Sans CJK JP Medium"/>
                <a:cs typeface="Noto Sans CJK JP Medium"/>
                <a:sym typeface="Noto Sans CJK JP Medium"/>
              </a:defRPr>
            </a:lvl1pPr>
          </a:lstStyle>
          <a:p>
            <a:pPr/>
            <a:r>
              <a:t>日</a:t>
            </a:r>
          </a:p>
        </p:txBody>
      </p:sp>
      <p:sp>
        <p:nvSpPr>
          <p:cNvPr id="116" name="テキスト ボックス 28"/>
          <p:cNvSpPr txBox="1"/>
          <p:nvPr/>
        </p:nvSpPr>
        <p:spPr>
          <a:xfrm>
            <a:off x="5354261" y="988880"/>
            <a:ext cx="620842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2023</a:t>
            </a:r>
          </a:p>
        </p:txBody>
      </p:sp>
      <p:sp>
        <p:nvSpPr>
          <p:cNvPr id="117" name="テキスト ボックス 29"/>
          <p:cNvSpPr txBox="1"/>
          <p:nvPr/>
        </p:nvSpPr>
        <p:spPr>
          <a:xfrm>
            <a:off x="6049122" y="946546"/>
            <a:ext cx="443168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b="1" sz="2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118" name="テキスト ボックス 10"/>
          <p:cNvSpPr txBox="1"/>
          <p:nvPr/>
        </p:nvSpPr>
        <p:spPr>
          <a:xfrm>
            <a:off x="5288251" y="3890331"/>
            <a:ext cx="193037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700">
                <a:solidFill>
                  <a:srgbClr val="FFFFFF"/>
                </a:solidFill>
                <a:latin typeface="Noto Sans CJK JP Regular"/>
                <a:ea typeface="Noto Sans CJK JP Regular"/>
                <a:cs typeface="Noto Sans CJK JP Regular"/>
                <a:sym typeface="Noto Sans CJK JP Regular"/>
              </a:defRPr>
            </a:lvl1pPr>
          </a:lstStyle>
          <a:p>
            <a:pPr/>
            <a:r>
              <a:t>◯</a:t>
            </a:r>
          </a:p>
        </p:txBody>
      </p:sp>
      <p:sp>
        <p:nvSpPr>
          <p:cNvPr id="119" name="テキスト ボックス 10"/>
          <p:cNvSpPr txBox="1"/>
          <p:nvPr/>
        </p:nvSpPr>
        <p:spPr>
          <a:xfrm>
            <a:off x="5572845" y="3721084"/>
            <a:ext cx="218437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900">
                <a:solidFill>
                  <a:srgbClr val="FFFFFF"/>
                </a:solidFill>
                <a:latin typeface="Noto Sans CJK JP Regular"/>
                <a:ea typeface="Noto Sans CJK JP Regular"/>
                <a:cs typeface="Noto Sans CJK JP Regular"/>
                <a:sym typeface="Noto Sans CJK JP Regular"/>
              </a:defRPr>
            </a:lvl1pPr>
          </a:lstStyle>
          <a:p>
            <a:pPr/>
            <a:r>
              <a:t>〜</a:t>
            </a:r>
          </a:p>
        </p:txBody>
      </p:sp>
      <p:sp>
        <p:nvSpPr>
          <p:cNvPr id="120" name="テキスト ボックス 24"/>
          <p:cNvSpPr txBox="1"/>
          <p:nvPr/>
        </p:nvSpPr>
        <p:spPr>
          <a:xfrm>
            <a:off x="2618738" y="8218513"/>
            <a:ext cx="243837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Noto Sans CJK JP Medium"/>
                <a:ea typeface="Noto Sans CJK JP Medium"/>
                <a:cs typeface="Noto Sans CJK JP Medium"/>
                <a:sym typeface="Noto Sans CJK JP Medium"/>
              </a:defRPr>
            </a:lvl1pPr>
          </a:lstStyle>
          <a:p>
            <a:pPr/>
            <a:r>
              <a:t>〜</a:t>
            </a:r>
          </a:p>
        </p:txBody>
      </p:sp>
      <p:sp>
        <p:nvSpPr>
          <p:cNvPr id="121" name="テキスト ボックス 10"/>
          <p:cNvSpPr txBox="1"/>
          <p:nvPr/>
        </p:nvSpPr>
        <p:spPr>
          <a:xfrm>
            <a:off x="6390299" y="3722294"/>
            <a:ext cx="218437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900">
                <a:solidFill>
                  <a:srgbClr val="FFFFFF"/>
                </a:solidFill>
                <a:latin typeface="Noto Sans CJK JP Regular"/>
                <a:ea typeface="Noto Sans CJK JP Regular"/>
                <a:cs typeface="Noto Sans CJK JP Regular"/>
                <a:sym typeface="Noto Sans CJK JP Regular"/>
              </a:defRPr>
            </a:lvl1pPr>
          </a:lstStyle>
          <a:p>
            <a:pPr/>
            <a:r>
              <a:t>日</a:t>
            </a:r>
          </a:p>
        </p:txBody>
      </p:sp>
      <p:sp>
        <p:nvSpPr>
          <p:cNvPr id="122" name="テキスト ボックス 10"/>
          <p:cNvSpPr txBox="1"/>
          <p:nvPr/>
        </p:nvSpPr>
        <p:spPr>
          <a:xfrm>
            <a:off x="6371577" y="3890331"/>
            <a:ext cx="193037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700">
                <a:solidFill>
                  <a:srgbClr val="FFFFFF"/>
                </a:solidFill>
                <a:latin typeface="Noto Sans CJK JP Regular"/>
                <a:ea typeface="Noto Sans CJK JP Regular"/>
                <a:cs typeface="Noto Sans CJK JP Regular"/>
                <a:sym typeface="Noto Sans CJK JP Regular"/>
              </a:defRPr>
            </a:lvl1pPr>
          </a:lstStyle>
          <a:p>
            <a:pPr/>
            <a:r>
              <a:t>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テーマ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テーマ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